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04" autoAdjust="0"/>
  </p:normalViewPr>
  <p:slideViewPr>
    <p:cSldViewPr snapToGrid="0" snapToObjects="1">
      <p:cViewPr>
        <p:scale>
          <a:sx n="63" d="100"/>
          <a:sy n="63" d="100"/>
        </p:scale>
        <p:origin x="-1302" y="-4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419-8B7D-E543-98D9-9E70AB320415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85171-F83A-E646-9542-15E004CB5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86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5171-F83A-E646-9542-15E004CB5C0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24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2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30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9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34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3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71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9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9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45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AB5E-34A5-5B4A-ABF5-FD8D6A2757E2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7370-CC49-7B44-9946-CBCB6D672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7726" y="2324868"/>
            <a:ext cx="5399997" cy="2735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77726" y="5698054"/>
            <a:ext cx="5399997" cy="2735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556" y="663729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裏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8556" y="326435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425" y="206014"/>
            <a:ext cx="62093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日常記憶  </a:t>
            </a:r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条件Ａ　回答用紙</a:t>
            </a:r>
            <a:r>
              <a:rPr lang="en-US" altLang="ja-JP" dirty="0" smtClean="0">
                <a:latin typeface="+mn-ea"/>
              </a:rPr>
              <a:t>】</a:t>
            </a:r>
          </a:p>
          <a:p>
            <a:pPr algn="ctr"/>
            <a:endParaRPr lang="en-US" altLang="ja-JP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千円札の表と裏を，思い出して描いてください。絵のうまさは関係ありませんので，どこに何があるのか分かるように描くようにしてください。絵に自信がなければ，言葉で何であるか示して</a:t>
            </a:r>
            <a:r>
              <a:rPr lang="ja-JP" altLang="en-US" sz="1600" dirty="0" smtClean="0">
                <a:latin typeface="+mn-ea"/>
              </a:rPr>
              <a:t>もかまいません</a:t>
            </a:r>
            <a:r>
              <a:rPr lang="ja-JP" altLang="en-US" sz="1600" dirty="0">
                <a:latin typeface="+mn-ea"/>
              </a:rPr>
              <a:t>。どちらが表でどちらが裏かは，わからなければそれでもかまいません。実物を見たり，声を出したりはしないでください</a:t>
            </a:r>
            <a:r>
              <a:rPr lang="ja-JP" altLang="en-US" sz="1600" dirty="0" smtClean="0">
                <a:latin typeface="+mn-ea"/>
              </a:rPr>
              <a:t>。</a:t>
            </a:r>
            <a:endParaRPr kumimoji="1" lang="ja-JP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08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7726" y="2324868"/>
            <a:ext cx="5399997" cy="2735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77726" y="5698054"/>
            <a:ext cx="5399997" cy="2735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8556" y="663729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裏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8556" y="326435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425" y="265854"/>
            <a:ext cx="62093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日常記憶  </a:t>
            </a:r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条件Ｂ　回答用紙</a:t>
            </a:r>
            <a:r>
              <a:rPr lang="en-US" altLang="ja-JP" dirty="0" smtClean="0">
                <a:latin typeface="+mn-ea"/>
              </a:rPr>
              <a:t>】</a:t>
            </a:r>
          </a:p>
          <a:p>
            <a:pPr algn="ctr"/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千円札の表と裏を，思い出して描いてください。絵のうまさは関係ありませんので，どこに何があるのか分かるように描くようにしてください。絵に自信がなければ，言葉で何であるか示して</a:t>
            </a:r>
            <a:r>
              <a:rPr lang="ja-JP" altLang="en-US" sz="1600" dirty="0" smtClean="0">
                <a:latin typeface="+mn-ea"/>
              </a:rPr>
              <a:t>もかまいません</a:t>
            </a:r>
            <a:r>
              <a:rPr lang="ja-JP" altLang="en-US" sz="1600" dirty="0">
                <a:latin typeface="+mn-ea"/>
              </a:rPr>
              <a:t>。どちらが表でどちらが裏かは，わからなければそれでもかまいません。実物を見たり，声を出したりはしないでください</a:t>
            </a:r>
            <a:r>
              <a:rPr lang="ja-JP" altLang="en-US" sz="1600" dirty="0" smtClean="0">
                <a:latin typeface="+mn-ea"/>
              </a:rPr>
              <a:t>。</a:t>
            </a:r>
            <a:r>
              <a:rPr lang="ja-JP" altLang="ja-JP" sz="1600" dirty="0" smtClean="0"/>
              <a:t>もし</a:t>
            </a:r>
            <a:r>
              <a:rPr lang="ja-JP" altLang="ja-JP" sz="1600" dirty="0" smtClean="0"/>
              <a:t>，</a:t>
            </a:r>
            <a:r>
              <a:rPr lang="ja-JP" altLang="ja-JP" sz="1600" dirty="0"/>
              <a:t>鳥や建物があれば，それも落とさずに描いて</a:t>
            </a:r>
            <a:r>
              <a:rPr lang="ja-JP" altLang="ja-JP" sz="1600" dirty="0" smtClean="0"/>
              <a:t>ください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6517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99668"/>
              </p:ext>
            </p:extLst>
          </p:nvPr>
        </p:nvGraphicFramePr>
        <p:xfrm>
          <a:off x="687799" y="1584960"/>
          <a:ext cx="5471160" cy="6675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07719"/>
                <a:gridCol w="3474720"/>
                <a:gridCol w="1188721"/>
              </a:tblGrid>
              <a:tr h="899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sz="1200" dirty="0" smtClean="0">
                        <a:latin typeface="+mn-ea"/>
                        <a:ea typeface="+mn-ea"/>
                        <a:cs typeface="ＭＳ 明朝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  <a:cs typeface="ＭＳ 明朝"/>
                        </a:rPr>
                        <a:t>項目</a:t>
                      </a:r>
                      <a:endParaRPr kumimoji="1" lang="en-US" altLang="ja-JP" sz="1200" dirty="0" smtClean="0">
                        <a:latin typeface="+mn-ea"/>
                        <a:ea typeface="+mn-ea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  <a:cs typeface="ＭＳ 明朝"/>
                        </a:rPr>
                        <a:t>書（描）かれて 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  <a:cs typeface="ＭＳ 明朝"/>
                        </a:rPr>
                        <a:t/>
                      </a:r>
                      <a:br>
                        <a:rPr kumimoji="1" lang="en-US" altLang="ja-JP" sz="1200" dirty="0" smtClean="0">
                          <a:latin typeface="+mn-ea"/>
                          <a:ea typeface="+mn-ea"/>
                          <a:cs typeface="ＭＳ 明朝"/>
                        </a:rPr>
                      </a:br>
                      <a:r>
                        <a:rPr kumimoji="1" lang="en-US" altLang="ja-JP" sz="1200" dirty="0" smtClean="0">
                          <a:latin typeface="+mn-ea"/>
                          <a:ea typeface="+mn-ea"/>
                          <a:cs typeface="ＭＳ 明朝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  <a:cs typeface="ＭＳ 明朝"/>
                        </a:rPr>
                        <a:t>  いる → １</a:t>
                      </a:r>
                      <a:endParaRPr kumimoji="1" lang="en-US" altLang="ja-JP" sz="1200" dirty="0" smtClean="0">
                        <a:latin typeface="+mn-ea"/>
                        <a:ea typeface="+mn-ea"/>
                        <a:cs typeface="ＭＳ 明朝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  <a:cs typeface="ＭＳ 明朝"/>
                        </a:rPr>
                        <a:t>いない → ０</a:t>
                      </a:r>
                      <a:endParaRPr kumimoji="1" lang="en-US" altLang="ja-JP" sz="1200" dirty="0" smtClean="0">
                        <a:latin typeface="+mn-ea"/>
                        <a:ea typeface="+mn-ea"/>
                        <a:cs typeface="ＭＳ 明朝"/>
                      </a:endParaRPr>
                    </a:p>
                  </a:txBody>
                  <a:tcPr/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①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千円（漢字での表記）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39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②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野口英世の肖像画</a:t>
                      </a: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（氏名のみ，ひらがな等でもよい）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③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富士山（どんな山でもよい）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④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1000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（アラビア数字での表記）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⑤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製造番号（</a:t>
                      </a: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No, 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番号の意味ならばよい）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⑥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桜（どんな桜でもよい）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⑦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日本銀行券（漢字表記とする）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⑧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NIPPON</a:t>
                      </a:r>
                      <a:r>
                        <a:rPr kumimoji="1" lang="en-US" altLang="ja-JP" sz="1200" baseline="0" dirty="0" smtClean="0">
                          <a:latin typeface="ＭＳ 明朝"/>
                          <a:ea typeface="ＭＳ 明朝"/>
                          <a:cs typeface="ＭＳ 明朝"/>
                        </a:rPr>
                        <a:t> GINKO</a:t>
                      </a:r>
                      <a:r>
                        <a:rPr kumimoji="1" lang="ja-JP" altLang="en-US" sz="1200" baseline="0" dirty="0" smtClean="0">
                          <a:latin typeface="ＭＳ 明朝"/>
                          <a:ea typeface="ＭＳ 明朝"/>
                          <a:cs typeface="ＭＳ 明朝"/>
                        </a:rPr>
                        <a:t>（ローマ字表記とする）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⑨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日本銀行（漢字表記とする）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⑩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印鑑（どんな印鑑でもよい）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⑪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建物（どんな建物でもよい）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⑫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鳥（どんな鳥でもよい）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⑩or⑫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⑪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と</a:t>
                      </a: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⑫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の少なくとも一方が書（描）かれている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⑩and⑫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⑪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と</a:t>
                      </a:r>
                      <a:r>
                        <a:rPr kumimoji="1" lang="en-US" altLang="ja-JP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⑫</a:t>
                      </a: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の両方が書（描）かれている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①～⑩</a:t>
                      </a:r>
                      <a:endParaRPr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ＭＳ 明朝"/>
                          <a:ea typeface="ＭＳ 明朝"/>
                          <a:cs typeface="ＭＳ 明朝"/>
                        </a:rPr>
                        <a:t>①～⑩の合計（⑪，⑫は含まないことに注意）</a:t>
                      </a: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69342" y="471625"/>
            <a:ext cx="538961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ea"/>
              </a:rPr>
              <a:t>日常記憶  </a:t>
            </a:r>
            <a:r>
              <a:rPr kumimoji="1" lang="en-US" altLang="ja-JP" dirty="0" smtClean="0">
                <a:latin typeface="+mn-ea"/>
              </a:rPr>
              <a:t>【</a:t>
            </a:r>
            <a:r>
              <a:rPr kumimoji="1" lang="ja-JP" altLang="en-US" dirty="0" smtClean="0">
                <a:latin typeface="+mn-ea"/>
              </a:rPr>
              <a:t>集計用紙</a:t>
            </a:r>
            <a:r>
              <a:rPr lang="en-US" altLang="ja-JP" dirty="0" smtClean="0">
                <a:latin typeface="+mn-ea"/>
              </a:rPr>
              <a:t>】</a:t>
            </a:r>
            <a:endParaRPr lang="en-US" altLang="ja-JP" dirty="0"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lang="ja-JP" altLang="en-US" dirty="0" smtClean="0">
                <a:latin typeface="+mn-ea"/>
                <a:cs typeface="ＭＳ 明朝"/>
              </a:rPr>
              <a:t>簡略化のため，表</a:t>
            </a:r>
            <a:r>
              <a:rPr lang="ja-JP" altLang="en-US" dirty="0">
                <a:latin typeface="+mn-ea"/>
                <a:cs typeface="ＭＳ 明朝"/>
              </a:rPr>
              <a:t>・</a:t>
            </a:r>
            <a:r>
              <a:rPr lang="ja-JP" altLang="en-US" dirty="0" smtClean="0">
                <a:latin typeface="+mn-ea"/>
                <a:cs typeface="ＭＳ 明朝"/>
              </a:rPr>
              <a:t>裏は区別</a:t>
            </a:r>
            <a:r>
              <a:rPr lang="ja-JP" altLang="en-US" dirty="0">
                <a:latin typeface="+mn-ea"/>
                <a:cs typeface="ＭＳ 明朝"/>
              </a:rPr>
              <a:t>せずに</a:t>
            </a:r>
            <a:r>
              <a:rPr lang="ja-JP" altLang="en-US" dirty="0" smtClean="0">
                <a:latin typeface="+mn-ea"/>
                <a:cs typeface="ＭＳ 明朝"/>
              </a:rPr>
              <a:t>集計してください。</a:t>
            </a:r>
            <a:endParaRPr lang="ja-JP" altLang="en-US" dirty="0">
              <a:latin typeface="+mn-ea"/>
              <a:cs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293190121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194</Words>
  <Application>Microsoft Office PowerPoint</Application>
  <PresentationFormat>画面に合わせる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Makiko</dc:creator>
  <cp:lastModifiedBy>mhisano</cp:lastModifiedBy>
  <cp:revision>24</cp:revision>
  <dcterms:created xsi:type="dcterms:W3CDTF">2013-10-23T08:14:16Z</dcterms:created>
  <dcterms:modified xsi:type="dcterms:W3CDTF">2015-03-16T08:45:14Z</dcterms:modified>
</cp:coreProperties>
</file>